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6" r:id="rId3"/>
    <p:sldId id="297" r:id="rId4"/>
    <p:sldId id="298" r:id="rId5"/>
    <p:sldId id="257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8" r:id="rId16"/>
    <p:sldId id="329" r:id="rId17"/>
    <p:sldId id="330" r:id="rId18"/>
    <p:sldId id="258" r:id="rId19"/>
    <p:sldId id="293" r:id="rId20"/>
    <p:sldId id="300" r:id="rId21"/>
    <p:sldId id="301" r:id="rId22"/>
    <p:sldId id="294" r:id="rId23"/>
    <p:sldId id="302" r:id="rId24"/>
    <p:sldId id="303" r:id="rId25"/>
    <p:sldId id="295" r:id="rId26"/>
    <p:sldId id="304" r:id="rId27"/>
    <p:sldId id="305" r:id="rId28"/>
    <p:sldId id="261" r:id="rId29"/>
    <p:sldId id="262" r:id="rId30"/>
    <p:sldId id="299" r:id="rId31"/>
    <p:sldId id="263" r:id="rId32"/>
    <p:sldId id="264" r:id="rId33"/>
    <p:sldId id="266" r:id="rId34"/>
    <p:sldId id="267" r:id="rId35"/>
    <p:sldId id="268" r:id="rId36"/>
    <p:sldId id="306" r:id="rId37"/>
    <p:sldId id="269" r:id="rId38"/>
    <p:sldId id="271" r:id="rId39"/>
    <p:sldId id="273" r:id="rId40"/>
    <p:sldId id="259" r:id="rId41"/>
    <p:sldId id="322" r:id="rId42"/>
    <p:sldId id="323" r:id="rId43"/>
    <p:sldId id="324" r:id="rId44"/>
    <p:sldId id="325" r:id="rId45"/>
    <p:sldId id="326" r:id="rId46"/>
    <p:sldId id="327" r:id="rId47"/>
    <p:sldId id="331" r:id="rId48"/>
    <p:sldId id="332" r:id="rId49"/>
    <p:sldId id="333" r:id="rId50"/>
    <p:sldId id="334" r:id="rId51"/>
    <p:sldId id="335" r:id="rId52"/>
    <p:sldId id="336" r:id="rId53"/>
    <p:sldId id="260" r:id="rId54"/>
    <p:sldId id="274" r:id="rId55"/>
    <p:sldId id="275" r:id="rId56"/>
    <p:sldId id="307" r:id="rId57"/>
    <p:sldId id="277" r:id="rId58"/>
    <p:sldId id="278" r:id="rId59"/>
    <p:sldId id="308" r:id="rId60"/>
    <p:sldId id="279" r:id="rId61"/>
    <p:sldId id="281" r:id="rId62"/>
    <p:sldId id="309" r:id="rId63"/>
    <p:sldId id="282" r:id="rId64"/>
    <p:sldId id="283" r:id="rId65"/>
    <p:sldId id="284" r:id="rId66"/>
    <p:sldId id="310" r:id="rId67"/>
    <p:sldId id="285" r:id="rId68"/>
    <p:sldId id="286" r:id="rId69"/>
    <p:sldId id="311" r:id="rId70"/>
    <p:sldId id="287" r:id="rId71"/>
    <p:sldId id="288" r:id="rId72"/>
    <p:sldId id="312" r:id="rId73"/>
    <p:sldId id="289" r:id="rId74"/>
    <p:sldId id="290" r:id="rId75"/>
    <p:sldId id="291" r:id="rId76"/>
    <p:sldId id="292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5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2359-1A80-284F-9BC5-3C8FC1EC2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Doodle Jump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36967-98D7-0644-983D-E42019DFA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Stejara Dinulescu</a:t>
            </a:r>
          </a:p>
        </p:txBody>
      </p:sp>
    </p:spTree>
    <p:extLst>
      <p:ext uri="{BB962C8B-B14F-4D97-AF65-F5344CB8AC3E}">
        <p14:creationId xmlns:p14="http://schemas.microsoft.com/office/powerpoint/2010/main" val="162837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15" descr="A picture containing object, light, umbrella, sitting&#10;&#10;Description automatically generated">
            <a:extLst>
              <a:ext uri="{FF2B5EF4-FFF2-40B4-BE49-F238E27FC236}">
                <a16:creationId xmlns:a16="http://schemas.microsoft.com/office/drawing/2014/main" id="{D288147D-E57E-8A4E-92EE-1A963E1FE3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  <a:prstGeom prst="rect">
            <a:avLst/>
          </a:prstGeom>
        </p:spPr>
      </p:pic>
      <p:pic>
        <p:nvPicPr>
          <p:cNvPr id="10" name="Content Placeholder 9" descr="A close up of food&#10;&#10;Description automatically generated">
            <a:extLst>
              <a:ext uri="{FF2B5EF4-FFF2-40B4-BE49-F238E27FC236}">
                <a16:creationId xmlns:a16="http://schemas.microsoft.com/office/drawing/2014/main" id="{1AA43B3A-C06F-A845-918A-CEA36FF0AA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22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367259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Content Placeholder 6" descr="A picture containing object, light, umbrella, sitting&#10;&#10;Description automatically generated">
            <a:extLst>
              <a:ext uri="{FF2B5EF4-FFF2-40B4-BE49-F238E27FC236}">
                <a16:creationId xmlns:a16="http://schemas.microsoft.com/office/drawing/2014/main" id="{3F405305-16B6-6042-9067-94951B16BE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2" name="Content Placeholder 11" descr="A pile of clothes&#10;&#10;Description automatically generated">
            <a:extLst>
              <a:ext uri="{FF2B5EF4-FFF2-40B4-BE49-F238E27FC236}">
                <a16:creationId xmlns:a16="http://schemas.microsoft.com/office/drawing/2014/main" id="{80A648DD-77EA-314F-9C79-A4C8D68B3E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22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204984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picture containing white, kitchen, large, sitting&#10;&#10;Description automatically generated">
            <a:extLst>
              <a:ext uri="{FF2B5EF4-FFF2-40B4-BE49-F238E27FC236}">
                <a16:creationId xmlns:a16="http://schemas.microsoft.com/office/drawing/2014/main" id="{AF78DCF8-4804-2D43-8ADD-ACBFE15449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0" name="Content Placeholder 9" descr="A picture containing food, covered, large, holding&#10;&#10;Description automatically generated">
            <a:extLst>
              <a:ext uri="{FF2B5EF4-FFF2-40B4-BE49-F238E27FC236}">
                <a16:creationId xmlns:a16="http://schemas.microsoft.com/office/drawing/2014/main" id="{9362BC2F-AA7E-5248-9D71-345ABEC105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40165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4" name="Picture 3" descr="A picture containing white, kitchen, large, sitting&#10;&#10;Description automatically generated">
            <a:extLst>
              <a:ext uri="{FF2B5EF4-FFF2-40B4-BE49-F238E27FC236}">
                <a16:creationId xmlns:a16="http://schemas.microsoft.com/office/drawing/2014/main" id="{CFC70E2B-F7B1-4447-8502-3200F810C5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228" y="1825624"/>
            <a:ext cx="3263504" cy="4351339"/>
          </a:xfrm>
          <a:prstGeom prst="rect">
            <a:avLst/>
          </a:prstGeom>
        </p:spPr>
      </p:pic>
      <p:pic>
        <p:nvPicPr>
          <p:cNvPr id="9" name="Content Placeholder 8" descr="A close up of food&#10;&#10;Description automatically generated">
            <a:extLst>
              <a:ext uri="{FF2B5EF4-FFF2-40B4-BE49-F238E27FC236}">
                <a16:creationId xmlns:a16="http://schemas.microsoft.com/office/drawing/2014/main" id="{ED038312-93A2-7E46-8931-598466107C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361546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 descr="A picture containing white, kitchen, large, sitting&#10;&#10;Description automatically generated">
            <a:extLst>
              <a:ext uri="{FF2B5EF4-FFF2-40B4-BE49-F238E27FC236}">
                <a16:creationId xmlns:a16="http://schemas.microsoft.com/office/drawing/2014/main" id="{248F91E9-752D-E341-9425-5C2B4943E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1" name="Content Placeholder 10" descr="A picture containing graffiti, colorful, painted, decorated&#10;&#10;Description automatically generated">
            <a:extLst>
              <a:ext uri="{FF2B5EF4-FFF2-40B4-BE49-F238E27FC236}">
                <a16:creationId xmlns:a16="http://schemas.microsoft.com/office/drawing/2014/main" id="{63AB64BB-71F8-234E-BF9D-CD3B6DAB4A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291022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white, sitting, large, man&#10;&#10;Description automatically generated">
            <a:extLst>
              <a:ext uri="{FF2B5EF4-FFF2-40B4-BE49-F238E27FC236}">
                <a16:creationId xmlns:a16="http://schemas.microsoft.com/office/drawing/2014/main" id="{C1AA86BC-3D31-2843-8B91-9F027FE7BF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2" name="Content Placeholder 11" descr="A picture containing indoor, animal, table, food&#10;&#10;Description automatically generated">
            <a:extLst>
              <a:ext uri="{FF2B5EF4-FFF2-40B4-BE49-F238E27FC236}">
                <a16:creationId xmlns:a16="http://schemas.microsoft.com/office/drawing/2014/main" id="{B7BDB88B-84A3-EE4C-BC86-9F2FDE1CA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20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142013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6" descr="A picture containing white, sitting, large, man&#10;&#10;Description automatically generated">
            <a:extLst>
              <a:ext uri="{FF2B5EF4-FFF2-40B4-BE49-F238E27FC236}">
                <a16:creationId xmlns:a16="http://schemas.microsoft.com/office/drawing/2014/main" id="{D517ACB8-0EA3-3445-8794-C87B405B3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1" name="Content Placeholder 10" descr="A picture containing indoor, food, table, sitting&#10;&#10;Description automatically generated">
            <a:extLst>
              <a:ext uri="{FF2B5EF4-FFF2-40B4-BE49-F238E27FC236}">
                <a16:creationId xmlns:a16="http://schemas.microsoft.com/office/drawing/2014/main" id="{80490F6B-FECA-494D-98CB-36FBFF982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251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224245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Content Placeholder 6" descr="A picture containing white, sitting, large, man&#10;&#10;Description automatically generated">
            <a:extLst>
              <a:ext uri="{FF2B5EF4-FFF2-40B4-BE49-F238E27FC236}">
                <a16:creationId xmlns:a16="http://schemas.microsoft.com/office/drawing/2014/main" id="{81F2CD15-BE6C-5C45-AC14-486918357C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  <a:prstGeom prst="rect">
            <a:avLst/>
          </a:prstGeom>
        </p:spPr>
      </p:pic>
      <p:pic>
        <p:nvPicPr>
          <p:cNvPr id="10" name="Content Placeholder 9" descr="A picture containing covered, bed, blanket, laying&#10;&#10;Description automatically generated">
            <a:extLst>
              <a:ext uri="{FF2B5EF4-FFF2-40B4-BE49-F238E27FC236}">
                <a16:creationId xmlns:a16="http://schemas.microsoft.com/office/drawing/2014/main" id="{00A62C6B-79F0-EF4D-B837-8276A0AAE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20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312153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drawn inputs</a:t>
            </a:r>
          </a:p>
        </p:txBody>
      </p:sp>
    </p:spTree>
    <p:extLst>
      <p:ext uri="{BB962C8B-B14F-4D97-AF65-F5344CB8AC3E}">
        <p14:creationId xmlns:p14="http://schemas.microsoft.com/office/powerpoint/2010/main" val="4274740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comb&#10;&#10;Description automatically generated">
            <a:extLst>
              <a:ext uri="{FF2B5EF4-FFF2-40B4-BE49-F238E27FC236}">
                <a16:creationId xmlns:a16="http://schemas.microsoft.com/office/drawing/2014/main" id="{665A53D4-DE8B-6A44-A507-519BD743FC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94" y="1827800"/>
            <a:ext cx="5181601" cy="4003964"/>
          </a:xfrm>
          <a:prstGeom prst="rect">
            <a:avLst/>
          </a:prstGeom>
        </p:spPr>
      </p:pic>
      <p:pic>
        <p:nvPicPr>
          <p:cNvPr id="10" name="Content Placeholder 9" descr="A picture containing man, room, standing, covered&#10;&#10;Description automatically generated">
            <a:extLst>
              <a:ext uri="{FF2B5EF4-FFF2-40B4-BE49-F238E27FC236}">
                <a16:creationId xmlns:a16="http://schemas.microsoft.com/office/drawing/2014/main" id="{4FFC494E-0B99-E345-AF0B-E836E3194C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907" y="1828321"/>
            <a:ext cx="5181600" cy="4003443"/>
          </a:xfrm>
        </p:spPr>
      </p:pic>
    </p:spTree>
    <p:extLst>
      <p:ext uri="{BB962C8B-B14F-4D97-AF65-F5344CB8AC3E}">
        <p14:creationId xmlns:p14="http://schemas.microsoft.com/office/powerpoint/2010/main" val="354885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F32-4AD8-D24A-98A3-BC1B5FDF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2933-9D65-444E-AE37-30DC7FFF2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GAN that works with images, what is the relationship between input and output?</a:t>
            </a:r>
          </a:p>
          <a:p>
            <a:r>
              <a:rPr lang="en-US" dirty="0"/>
              <a:t>How do different inputs change the outputs?</a:t>
            </a:r>
          </a:p>
          <a:p>
            <a:pPr lvl="1"/>
            <a:r>
              <a:rPr lang="en-US" dirty="0"/>
              <a:t>More specifically, does the way in which the input was created affect the output (i.e. general trends, what is more visually interesting, etc.)?</a:t>
            </a:r>
          </a:p>
          <a:p>
            <a:r>
              <a:rPr lang="en-US" dirty="0"/>
              <a:t>How can I push the output so that it can stand alone as Art</a:t>
            </a:r>
          </a:p>
          <a:p>
            <a:pPr lvl="1"/>
            <a:r>
              <a:rPr lang="en-US" dirty="0"/>
              <a:t>Context/controversy about ownership + GANs</a:t>
            </a:r>
          </a:p>
          <a:p>
            <a:pPr lvl="1"/>
            <a:r>
              <a:rPr lang="en-US" dirty="0"/>
              <a:t>Can digital images produced by a machine be art?</a:t>
            </a:r>
          </a:p>
        </p:txBody>
      </p:sp>
    </p:spTree>
    <p:extLst>
      <p:ext uri="{BB962C8B-B14F-4D97-AF65-F5344CB8AC3E}">
        <p14:creationId xmlns:p14="http://schemas.microsoft.com/office/powerpoint/2010/main" val="396079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4" name="Picture 3" descr="A close up of a comb&#10;&#10;Description automatically generated">
            <a:extLst>
              <a:ext uri="{FF2B5EF4-FFF2-40B4-BE49-F238E27FC236}">
                <a16:creationId xmlns:a16="http://schemas.microsoft.com/office/drawing/2014/main" id="{665A53D4-DE8B-6A44-A507-519BD743FC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94" y="1827800"/>
            <a:ext cx="5181601" cy="4003964"/>
          </a:xfrm>
          <a:prstGeom prst="rect">
            <a:avLst/>
          </a:prstGeom>
        </p:spPr>
      </p:pic>
      <p:pic>
        <p:nvPicPr>
          <p:cNvPr id="7" name="Content Placeholder 6" descr="A picture containing indoor, sitting, kitchen, table&#10;&#10;Description automatically generated">
            <a:extLst>
              <a:ext uri="{FF2B5EF4-FFF2-40B4-BE49-F238E27FC236}">
                <a16:creationId xmlns:a16="http://schemas.microsoft.com/office/drawing/2014/main" id="{FADCAFCC-CC9B-5045-8186-6518315933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907" y="1827800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177810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4" name="Picture 3" descr="A close up of a comb&#10;&#10;Description automatically generated">
            <a:extLst>
              <a:ext uri="{FF2B5EF4-FFF2-40B4-BE49-F238E27FC236}">
                <a16:creationId xmlns:a16="http://schemas.microsoft.com/office/drawing/2014/main" id="{665A53D4-DE8B-6A44-A507-519BD743FC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94" y="1827800"/>
            <a:ext cx="5181601" cy="4003964"/>
          </a:xfrm>
          <a:prstGeom prst="rect">
            <a:avLst/>
          </a:prstGeom>
        </p:spPr>
      </p:pic>
      <p:pic>
        <p:nvPicPr>
          <p:cNvPr id="7" name="Content Placeholder 6" descr="A picture containing water, man, small, sitting&#10;&#10;Description automatically generated">
            <a:extLst>
              <a:ext uri="{FF2B5EF4-FFF2-40B4-BE49-F238E27FC236}">
                <a16:creationId xmlns:a16="http://schemas.microsoft.com/office/drawing/2014/main" id="{E445C02E-925F-E84E-9F1C-43BF9A509D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906" y="1827800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4288954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8" name="Picture 7" descr="A picture containing purple, table, different, keyboard&#10;&#10;Description automatically generated">
            <a:extLst>
              <a:ext uri="{FF2B5EF4-FFF2-40B4-BE49-F238E27FC236}">
                <a16:creationId xmlns:a16="http://schemas.microsoft.com/office/drawing/2014/main" id="{C8C11BA4-0C74-054B-BC23-420B4AD189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68" y="1740892"/>
            <a:ext cx="5184741" cy="4006391"/>
          </a:xfrm>
          <a:prstGeom prst="rect">
            <a:avLst/>
          </a:prstGeom>
        </p:spPr>
      </p:pic>
      <p:pic>
        <p:nvPicPr>
          <p:cNvPr id="12" name="Content Placeholder 11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4C71CF15-1BCB-6248-86D7-5322721D9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632" y="1740891"/>
            <a:ext cx="5181600" cy="4006391"/>
          </a:xfrm>
        </p:spPr>
      </p:pic>
    </p:spTree>
    <p:extLst>
      <p:ext uri="{BB962C8B-B14F-4D97-AF65-F5344CB8AC3E}">
        <p14:creationId xmlns:p14="http://schemas.microsoft.com/office/powerpoint/2010/main" val="177996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8" name="Picture 7" descr="A picture containing purple, table, different, keyboard&#10;&#10;Description automatically generated">
            <a:extLst>
              <a:ext uri="{FF2B5EF4-FFF2-40B4-BE49-F238E27FC236}">
                <a16:creationId xmlns:a16="http://schemas.microsoft.com/office/drawing/2014/main" id="{C8C11BA4-0C74-054B-BC23-420B4AD189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68" y="1740892"/>
            <a:ext cx="5184741" cy="4006391"/>
          </a:xfrm>
          <a:prstGeom prst="rect">
            <a:avLst/>
          </a:prstGeom>
        </p:spPr>
      </p:pic>
      <p:pic>
        <p:nvPicPr>
          <p:cNvPr id="6" name="Content Placeholder 5" descr="A picture containing colorful, indoor, bed, pile&#10;&#10;Description automatically generated">
            <a:extLst>
              <a:ext uri="{FF2B5EF4-FFF2-40B4-BE49-F238E27FC236}">
                <a16:creationId xmlns:a16="http://schemas.microsoft.com/office/drawing/2014/main" id="{159D6C41-59FA-9A45-8E62-E74EF579E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493" y="1740892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729434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8" name="Picture 7" descr="A picture containing purple, table, different, keyboard&#10;&#10;Description automatically generated">
            <a:extLst>
              <a:ext uri="{FF2B5EF4-FFF2-40B4-BE49-F238E27FC236}">
                <a16:creationId xmlns:a16="http://schemas.microsoft.com/office/drawing/2014/main" id="{C8C11BA4-0C74-054B-BC23-420B4AD189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68" y="1740892"/>
            <a:ext cx="5184741" cy="4006391"/>
          </a:xfrm>
          <a:prstGeom prst="rect">
            <a:avLst/>
          </a:prstGeom>
        </p:spPr>
      </p:pic>
      <p:pic>
        <p:nvPicPr>
          <p:cNvPr id="6" name="Content Placeholder 5" descr="A picture containing colorful, pile, kite, graffiti&#10;&#10;Description automatically generated">
            <a:extLst>
              <a:ext uri="{FF2B5EF4-FFF2-40B4-BE49-F238E27FC236}">
                <a16:creationId xmlns:a16="http://schemas.microsoft.com/office/drawing/2014/main" id="{383D4560-D4C6-FD42-A8D3-7416AFC31D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632" y="1740892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1443532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6E9769E-5EF9-314B-99D5-10851BE2C5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15" y="1874917"/>
            <a:ext cx="5220124" cy="4033732"/>
          </a:xfrm>
          <a:prstGeom prst="rect">
            <a:avLst/>
          </a:prstGeom>
        </p:spPr>
      </p:pic>
      <p:pic>
        <p:nvPicPr>
          <p:cNvPr id="10" name="Content Placeholder 9" descr="A picture containing boat, building, water, table&#10;&#10;Description automatically generated">
            <a:extLst>
              <a:ext uri="{FF2B5EF4-FFF2-40B4-BE49-F238E27FC236}">
                <a16:creationId xmlns:a16="http://schemas.microsoft.com/office/drawing/2014/main" id="{DE9A5C03-9B79-B44C-975D-C99C4EBF4B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874917"/>
            <a:ext cx="5762474" cy="4033732"/>
          </a:xfrm>
        </p:spPr>
      </p:pic>
    </p:spTree>
    <p:extLst>
      <p:ext uri="{BB962C8B-B14F-4D97-AF65-F5344CB8AC3E}">
        <p14:creationId xmlns:p14="http://schemas.microsoft.com/office/powerpoint/2010/main" val="3626791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6E9769E-5EF9-314B-99D5-10851BE2C5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15" y="1874917"/>
            <a:ext cx="5220124" cy="4033732"/>
          </a:xfrm>
          <a:prstGeom prst="rect">
            <a:avLst/>
          </a:prstGeom>
        </p:spPr>
      </p:pic>
      <p:pic>
        <p:nvPicPr>
          <p:cNvPr id="9" name="Content Placeholder 8" descr="A picture containing indoor, table, sitting, many&#10;&#10;Description automatically generated">
            <a:extLst>
              <a:ext uri="{FF2B5EF4-FFF2-40B4-BE49-F238E27FC236}">
                <a16:creationId xmlns:a16="http://schemas.microsoft.com/office/drawing/2014/main" id="{C4A7E76D-3481-3647-B619-5CD1E1E917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463" y="1874917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2192987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6E9769E-5EF9-314B-99D5-10851BE2C5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15" y="1874917"/>
            <a:ext cx="5220124" cy="4033732"/>
          </a:xfrm>
          <a:prstGeom prst="rect">
            <a:avLst/>
          </a:prstGeom>
        </p:spPr>
      </p:pic>
      <p:pic>
        <p:nvPicPr>
          <p:cNvPr id="7" name="Content Placeholder 6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7E863E72-D0BE-6A45-A346-CB9826C4C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463" y="1874917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397342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762" y="1311960"/>
            <a:ext cx="3367137" cy="5033169"/>
          </a:xfrm>
        </p:spPr>
      </p:pic>
      <p:pic>
        <p:nvPicPr>
          <p:cNvPr id="8" name="Content Placeholder 7" descr="A picture containing game, bicycle, baseball, sitting&#10;&#10;Description automatically generated">
            <a:extLst>
              <a:ext uri="{FF2B5EF4-FFF2-40B4-BE49-F238E27FC236}">
                <a16:creationId xmlns:a16="http://schemas.microsoft.com/office/drawing/2014/main" id="{CE228C6D-C9FD-EC4E-8355-38A54FC9A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103" y="1311960"/>
            <a:ext cx="3355446" cy="5033169"/>
          </a:xfrm>
        </p:spPr>
      </p:pic>
    </p:spTree>
    <p:extLst>
      <p:ext uri="{BB962C8B-B14F-4D97-AF65-F5344CB8AC3E}">
        <p14:creationId xmlns:p14="http://schemas.microsoft.com/office/powerpoint/2010/main" val="4179275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855" y="1446766"/>
            <a:ext cx="3302834" cy="4937050"/>
          </a:xfrm>
        </p:spPr>
      </p:pic>
      <p:pic>
        <p:nvPicPr>
          <p:cNvPr id="4" name="Picture 3" descr="A picture containing indoor, table, food, sitting&#10;&#10;Description automatically generated">
            <a:extLst>
              <a:ext uri="{FF2B5EF4-FFF2-40B4-BE49-F238E27FC236}">
                <a16:creationId xmlns:a16="http://schemas.microsoft.com/office/drawing/2014/main" id="{CA53472E-71D8-1247-A0D5-2B07C1F9C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311" y="1429564"/>
            <a:ext cx="3302834" cy="49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180F-284D-DC45-BFCE-6169FDA8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motivating questions/issues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B142-3246-C04A-BDB0-BA52D4FD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GAN can I use that best allows me to explore my above questions?</a:t>
            </a:r>
          </a:p>
          <a:p>
            <a:r>
              <a:rPr lang="en-US" dirty="0"/>
              <a:t>How do I work with this GAN?</a:t>
            </a:r>
          </a:p>
          <a:p>
            <a:pPr lvl="1"/>
            <a:r>
              <a:rPr lang="en-US" dirty="0"/>
              <a:t>Pre-trained? Train my own? Make my own algorithm?</a:t>
            </a:r>
          </a:p>
          <a:p>
            <a:pPr lvl="1"/>
            <a:r>
              <a:rPr lang="en-US" dirty="0"/>
              <a:t>Chose pre-trained GAN, SPADE-COCO, in </a:t>
            </a:r>
            <a:r>
              <a:rPr lang="en-US" dirty="0" err="1"/>
              <a:t>RunwayML</a:t>
            </a:r>
            <a:endParaRPr lang="en-US" dirty="0"/>
          </a:p>
          <a:p>
            <a:pPr lvl="2"/>
            <a:r>
              <a:rPr lang="en-US" dirty="0"/>
              <a:t>Takes abstract images and converts it to real-life objects</a:t>
            </a:r>
          </a:p>
          <a:p>
            <a:pPr lvl="2"/>
            <a:r>
              <a:rPr lang="en-US" dirty="0" err="1"/>
              <a:t>RunwayML</a:t>
            </a:r>
            <a:r>
              <a:rPr lang="en-US" dirty="0"/>
              <a:t> allows for easy working with GANs</a:t>
            </a:r>
          </a:p>
          <a:p>
            <a:r>
              <a:rPr lang="en-US" dirty="0"/>
              <a:t>What should I give as input to get interesting output?</a:t>
            </a:r>
          </a:p>
          <a:p>
            <a:pPr lvl="1"/>
            <a:endParaRPr lang="en-US" dirty="0"/>
          </a:p>
        </p:txBody>
      </p: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64206884-CE28-0544-98CD-48D46F12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96" y="2592286"/>
            <a:ext cx="3365471" cy="20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75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855" y="1446766"/>
            <a:ext cx="3302834" cy="4937050"/>
          </a:xfrm>
        </p:spPr>
      </p:pic>
      <p:pic>
        <p:nvPicPr>
          <p:cNvPr id="5" name="Picture 4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CDDD155E-BABB-2C47-8138-4B6B53E6FD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311" y="1446767"/>
            <a:ext cx="3302834" cy="49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8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F4AE56-991F-F745-816F-ED320CFAE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12" name="Content Placeholder 11" descr="A group of tall buildings&#10;&#10;Description automatically generated">
            <a:extLst>
              <a:ext uri="{FF2B5EF4-FFF2-40B4-BE49-F238E27FC236}">
                <a16:creationId xmlns:a16="http://schemas.microsoft.com/office/drawing/2014/main" id="{1DE621EC-CBE2-A744-9348-A6F89D280F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104" y="1283364"/>
            <a:ext cx="3006627" cy="5033170"/>
          </a:xfrm>
        </p:spPr>
      </p:pic>
    </p:spTree>
    <p:extLst>
      <p:ext uri="{BB962C8B-B14F-4D97-AF65-F5344CB8AC3E}">
        <p14:creationId xmlns:p14="http://schemas.microsoft.com/office/powerpoint/2010/main" val="3552858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9" name="Picture 8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F87106D1-721B-3843-827A-A872F7B107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102" y="1311958"/>
            <a:ext cx="3092380" cy="50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62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11957"/>
            <a:ext cx="3092380" cy="5033170"/>
          </a:xfrm>
          <a:prstGeom prst="rect">
            <a:avLst/>
          </a:prstGeom>
        </p:spPr>
      </p:pic>
      <p:pic>
        <p:nvPicPr>
          <p:cNvPr id="4" name="Picture 3" descr="A picture containing outdoor, mountain, snow, man&#10;&#10;Description automatically generated">
            <a:extLst>
              <a:ext uri="{FF2B5EF4-FFF2-40B4-BE49-F238E27FC236}">
                <a16:creationId xmlns:a16="http://schemas.microsoft.com/office/drawing/2014/main" id="{0CBBB93D-8478-3543-822B-5CEFF400A8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420" y="1311957"/>
            <a:ext cx="3092380" cy="5033172"/>
          </a:xfrm>
          <a:prstGeom prst="rect">
            <a:avLst/>
          </a:prstGeom>
        </p:spPr>
      </p:pic>
      <p:pic>
        <p:nvPicPr>
          <p:cNvPr id="6" name="Picture 5" descr="A snow covered mountain&#10;&#10;Description automatically generated">
            <a:extLst>
              <a:ext uri="{FF2B5EF4-FFF2-40B4-BE49-F238E27FC236}">
                <a16:creationId xmlns:a16="http://schemas.microsoft.com/office/drawing/2014/main" id="{1C8F0751-0390-9049-AC4D-3B8EA25ED2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810" y="1311955"/>
            <a:ext cx="3092381" cy="50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90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12" name="Content Placeholder 11" descr="A large room&#10;&#10;Description automatically generated">
            <a:extLst>
              <a:ext uri="{FF2B5EF4-FFF2-40B4-BE49-F238E27FC236}">
                <a16:creationId xmlns:a16="http://schemas.microsoft.com/office/drawing/2014/main" id="{D46F6AFA-25FA-3146-B866-78BDC55D00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0051" y="1311958"/>
            <a:ext cx="3546305" cy="5033169"/>
          </a:xfrm>
        </p:spPr>
      </p:pic>
    </p:spTree>
    <p:extLst>
      <p:ext uri="{BB962C8B-B14F-4D97-AF65-F5344CB8AC3E}">
        <p14:creationId xmlns:p14="http://schemas.microsoft.com/office/powerpoint/2010/main" val="66902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7" name="Content Placeholder 6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4869EB63-EED7-F544-91EF-21BD99A84C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0051" y="1311958"/>
            <a:ext cx="3546305" cy="5033169"/>
          </a:xfrm>
        </p:spPr>
      </p:pic>
    </p:spTree>
    <p:extLst>
      <p:ext uri="{BB962C8B-B14F-4D97-AF65-F5344CB8AC3E}">
        <p14:creationId xmlns:p14="http://schemas.microsoft.com/office/powerpoint/2010/main" val="3080418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8" name="Content Placeholder 7" descr="A picture containing indoor, sitting, photo, root&#10;&#10;Description automatically generated">
            <a:extLst>
              <a:ext uri="{FF2B5EF4-FFF2-40B4-BE49-F238E27FC236}">
                <a16:creationId xmlns:a16="http://schemas.microsoft.com/office/drawing/2014/main" id="{CA94CB16-47A3-0441-9F19-C41E716B3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104" y="1311959"/>
            <a:ext cx="3109784" cy="5061498"/>
          </a:xfrm>
        </p:spPr>
      </p:pic>
    </p:spTree>
    <p:extLst>
      <p:ext uri="{BB962C8B-B14F-4D97-AF65-F5344CB8AC3E}">
        <p14:creationId xmlns:p14="http://schemas.microsoft.com/office/powerpoint/2010/main" val="2400931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9" name="Content Placeholder 8" descr="A group of people in a room&#10;&#10;Description automatically generated">
            <a:extLst>
              <a:ext uri="{FF2B5EF4-FFF2-40B4-BE49-F238E27FC236}">
                <a16:creationId xmlns:a16="http://schemas.microsoft.com/office/drawing/2014/main" id="{A66C7432-8E33-884E-B0AA-088AF243A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159" y="1311956"/>
            <a:ext cx="3213195" cy="5033169"/>
          </a:xfrm>
        </p:spPr>
      </p:pic>
    </p:spTree>
    <p:extLst>
      <p:ext uri="{BB962C8B-B14F-4D97-AF65-F5344CB8AC3E}">
        <p14:creationId xmlns:p14="http://schemas.microsoft.com/office/powerpoint/2010/main" val="2645694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7" name="Content Placeholder 6" descr="A picture containing small, sitting, table, white&#10;&#10;Description automatically generated">
            <a:extLst>
              <a:ext uri="{FF2B5EF4-FFF2-40B4-BE49-F238E27FC236}">
                <a16:creationId xmlns:a16="http://schemas.microsoft.com/office/drawing/2014/main" id="{8188E500-505F-F34D-B86A-FA5E82C306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159" y="1311956"/>
            <a:ext cx="3213195" cy="5033170"/>
          </a:xfrm>
        </p:spPr>
      </p:pic>
    </p:spTree>
    <p:extLst>
      <p:ext uri="{BB962C8B-B14F-4D97-AF65-F5344CB8AC3E}">
        <p14:creationId xmlns:p14="http://schemas.microsoft.com/office/powerpoint/2010/main" val="3163171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8" name="Content Placeholder 7" descr="A picture containing indoor, cabinet, small, sitting&#10;&#10;Description automatically generated">
            <a:extLst>
              <a:ext uri="{FF2B5EF4-FFF2-40B4-BE49-F238E27FC236}">
                <a16:creationId xmlns:a16="http://schemas.microsoft.com/office/drawing/2014/main" id="{7F6D0112-340D-4040-9A22-FB3D75897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160" y="1311956"/>
            <a:ext cx="3213195" cy="5033170"/>
          </a:xfrm>
        </p:spPr>
      </p:pic>
    </p:spTree>
    <p:extLst>
      <p:ext uri="{BB962C8B-B14F-4D97-AF65-F5344CB8AC3E}">
        <p14:creationId xmlns:p14="http://schemas.microsoft.com/office/powerpoint/2010/main" val="418788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1445-0B48-1B4E-B652-C915742C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Exploring Input -&gt; Output and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C207-7221-194E-AE6B-5DFCDFD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Relations between inputs and outputs are explorations of different pathways of human-computer interaction</a:t>
            </a:r>
          </a:p>
          <a:p>
            <a:pPr lvl="1"/>
            <a:r>
              <a:rPr lang="en-US" dirty="0"/>
              <a:t>Physical drawings (human -&gt; computer)</a:t>
            </a:r>
          </a:p>
          <a:p>
            <a:pPr lvl="1"/>
            <a:r>
              <a:rPr lang="en-US" dirty="0"/>
              <a:t>Digital drawings </a:t>
            </a:r>
          </a:p>
          <a:p>
            <a:pPr lvl="2"/>
            <a:r>
              <a:rPr lang="en-US" dirty="0"/>
              <a:t>Using Notes application on my iPhone (human/computer -&gt; computer)</a:t>
            </a:r>
          </a:p>
          <a:p>
            <a:pPr lvl="2"/>
            <a:r>
              <a:rPr lang="en-US" dirty="0"/>
              <a:t>Using Drawing Manager (human -&gt; computer -&gt; human /computer -&gt; computer)</a:t>
            </a:r>
          </a:p>
          <a:p>
            <a:pPr lvl="3"/>
            <a:r>
              <a:rPr lang="en-US" dirty="0"/>
              <a:t>Drawing Manager Library made by Jennifer Jacobs</a:t>
            </a:r>
          </a:p>
          <a:p>
            <a:pPr lvl="3"/>
            <a:r>
              <a:rPr lang="en-US" dirty="0"/>
              <a:t>Extensions of Drawing Manager Library made by Stejara</a:t>
            </a:r>
          </a:p>
          <a:p>
            <a:pPr lvl="1"/>
            <a:r>
              <a:rPr lang="en-US" dirty="0"/>
              <a:t>Plotter drawings</a:t>
            </a:r>
          </a:p>
          <a:p>
            <a:pPr lvl="2"/>
            <a:r>
              <a:rPr lang="en-US" dirty="0"/>
              <a:t>Digital drawings (human/computer -&gt; machine -&gt; computer)</a:t>
            </a:r>
          </a:p>
          <a:p>
            <a:pPr lvl="2"/>
            <a:r>
              <a:rPr lang="en-US" dirty="0"/>
              <a:t>Digital code in Processing (human -&gt; computer -&gt; computer)</a:t>
            </a:r>
          </a:p>
          <a:p>
            <a:pPr lvl="1"/>
            <a:r>
              <a:rPr lang="en-US" dirty="0"/>
              <a:t>Digital code in Processing (human -&gt; computer -&gt; computer)</a:t>
            </a:r>
          </a:p>
          <a:p>
            <a:r>
              <a:rPr lang="en-US" dirty="0"/>
              <a:t>Later question: how does pre-processing of an image affect an output (addition of another “computer” pathway)?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3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Plotter inputs</a:t>
            </a:r>
          </a:p>
        </p:txBody>
      </p:sp>
    </p:spTree>
    <p:extLst>
      <p:ext uri="{BB962C8B-B14F-4D97-AF65-F5344CB8AC3E}">
        <p14:creationId xmlns:p14="http://schemas.microsoft.com/office/powerpoint/2010/main" val="2532145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picture containing bird, white, large&#10;&#10;Description automatically generated">
            <a:extLst>
              <a:ext uri="{FF2B5EF4-FFF2-40B4-BE49-F238E27FC236}">
                <a16:creationId xmlns:a16="http://schemas.microsoft.com/office/drawing/2014/main" id="{58B71793-1F50-EC45-B1C1-CD02F77ED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236" y="1311955"/>
            <a:ext cx="3774877" cy="5033169"/>
          </a:xfrm>
          <a:prstGeom prst="rect">
            <a:avLst/>
          </a:prstGeom>
        </p:spPr>
      </p:pic>
      <p:pic>
        <p:nvPicPr>
          <p:cNvPr id="10" name="Content Placeholder 9" descr="A picture containing outdoor, water, walking, rain&#10;&#10;Description automatically generated">
            <a:extLst>
              <a:ext uri="{FF2B5EF4-FFF2-40B4-BE49-F238E27FC236}">
                <a16:creationId xmlns:a16="http://schemas.microsoft.com/office/drawing/2014/main" id="{1BF7075D-68DC-7949-9152-85BFA1DB43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887" y="1315100"/>
            <a:ext cx="3774877" cy="5030024"/>
          </a:xfrm>
        </p:spPr>
      </p:pic>
    </p:spTree>
    <p:extLst>
      <p:ext uri="{BB962C8B-B14F-4D97-AF65-F5344CB8AC3E}">
        <p14:creationId xmlns:p14="http://schemas.microsoft.com/office/powerpoint/2010/main" val="779224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/>
              <a:t>Gaussian blur pre-processing</a:t>
            </a:r>
            <a:endParaRPr lang="en-US" dirty="0"/>
          </a:p>
        </p:txBody>
      </p:sp>
      <p:pic>
        <p:nvPicPr>
          <p:cNvPr id="4" name="Picture 3" descr="A picture containing bird, white, large&#10;&#10;Description automatically generated">
            <a:extLst>
              <a:ext uri="{FF2B5EF4-FFF2-40B4-BE49-F238E27FC236}">
                <a16:creationId xmlns:a16="http://schemas.microsoft.com/office/drawing/2014/main" id="{58B71793-1F50-EC45-B1C1-CD02F77ED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376" y="1311955"/>
            <a:ext cx="3774877" cy="50331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CE6970-AEDA-EA40-A3CB-D979331BF5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748" y="1315101"/>
            <a:ext cx="3774876" cy="5030023"/>
          </a:xfrm>
        </p:spPr>
      </p:pic>
    </p:spTree>
    <p:extLst>
      <p:ext uri="{BB962C8B-B14F-4D97-AF65-F5344CB8AC3E}">
        <p14:creationId xmlns:p14="http://schemas.microsoft.com/office/powerpoint/2010/main" val="370454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4" name="Picture 3" descr="A picture containing bird, white, large&#10;&#10;Description automatically generated">
            <a:extLst>
              <a:ext uri="{FF2B5EF4-FFF2-40B4-BE49-F238E27FC236}">
                <a16:creationId xmlns:a16="http://schemas.microsoft.com/office/drawing/2014/main" id="{58B71793-1F50-EC45-B1C1-CD02F77ED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78" y="1315101"/>
            <a:ext cx="3774877" cy="5033169"/>
          </a:xfrm>
          <a:prstGeom prst="rect">
            <a:avLst/>
          </a:prstGeom>
        </p:spPr>
      </p:pic>
      <p:pic>
        <p:nvPicPr>
          <p:cNvPr id="7" name="Content Placeholder 6" descr="A picture containing holding, standing, man, covered&#10;&#10;Description automatically generated">
            <a:extLst>
              <a:ext uri="{FF2B5EF4-FFF2-40B4-BE49-F238E27FC236}">
                <a16:creationId xmlns:a16="http://schemas.microsoft.com/office/drawing/2014/main" id="{3BBD2C43-BF2D-6545-9867-3000224F22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947" y="1318247"/>
            <a:ext cx="3774876" cy="5030023"/>
          </a:xfrm>
        </p:spPr>
      </p:pic>
    </p:spTree>
    <p:extLst>
      <p:ext uri="{BB962C8B-B14F-4D97-AF65-F5344CB8AC3E}">
        <p14:creationId xmlns:p14="http://schemas.microsoft.com/office/powerpoint/2010/main" val="2578450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5" name="Picture 4" descr="A picture containing water, large, sitting, standing&#10;&#10;Description automatically generated">
            <a:extLst>
              <a:ext uri="{FF2B5EF4-FFF2-40B4-BE49-F238E27FC236}">
                <a16:creationId xmlns:a16="http://schemas.microsoft.com/office/drawing/2014/main" id="{825BD0F1-DEB3-2A46-A48B-7FB18D322D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48236" y="1315099"/>
            <a:ext cx="3772519" cy="5030025"/>
          </a:xfrm>
          <a:prstGeom prst="rect">
            <a:avLst/>
          </a:prstGeom>
        </p:spPr>
      </p:pic>
      <p:pic>
        <p:nvPicPr>
          <p:cNvPr id="9" name="Content Placeholder 8" descr="A picture containing animal, table, food, holding&#10;&#10;Description automatically generated">
            <a:extLst>
              <a:ext uri="{FF2B5EF4-FFF2-40B4-BE49-F238E27FC236}">
                <a16:creationId xmlns:a16="http://schemas.microsoft.com/office/drawing/2014/main" id="{D65435B8-FEBB-1D44-AC36-4E282D2F8D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6200000">
            <a:off x="7071245" y="1315098"/>
            <a:ext cx="3772519" cy="5030026"/>
          </a:xfrm>
        </p:spPr>
      </p:pic>
    </p:spTree>
    <p:extLst>
      <p:ext uri="{BB962C8B-B14F-4D97-AF65-F5344CB8AC3E}">
        <p14:creationId xmlns:p14="http://schemas.microsoft.com/office/powerpoint/2010/main" val="433190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/>
              <a:t>Gaussian blur pre-processing</a:t>
            </a:r>
            <a:endParaRPr lang="en-US" dirty="0"/>
          </a:p>
        </p:txBody>
      </p:sp>
      <p:pic>
        <p:nvPicPr>
          <p:cNvPr id="5" name="Picture 4" descr="A picture containing water, large, sitting, standing&#10;&#10;Description automatically generated">
            <a:extLst>
              <a:ext uri="{FF2B5EF4-FFF2-40B4-BE49-F238E27FC236}">
                <a16:creationId xmlns:a16="http://schemas.microsoft.com/office/drawing/2014/main" id="{7B2361A8-4665-1E4E-8205-D961A5F712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48236" y="1315099"/>
            <a:ext cx="3772519" cy="5030025"/>
          </a:xfrm>
          <a:prstGeom prst="rect">
            <a:avLst/>
          </a:prstGeom>
        </p:spPr>
      </p:pic>
      <p:pic>
        <p:nvPicPr>
          <p:cNvPr id="9" name="Content Placeholder 8" descr="A picture containing food, table, holding, mug&#10;&#10;Description automatically generated">
            <a:extLst>
              <a:ext uri="{FF2B5EF4-FFF2-40B4-BE49-F238E27FC236}">
                <a16:creationId xmlns:a16="http://schemas.microsoft.com/office/drawing/2014/main" id="{EEFC9DBE-C9DE-F340-9022-3489B0087B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6200000">
            <a:off x="7071245" y="1315099"/>
            <a:ext cx="3772519" cy="5030026"/>
          </a:xfrm>
        </p:spPr>
      </p:pic>
    </p:spTree>
    <p:extLst>
      <p:ext uri="{BB962C8B-B14F-4D97-AF65-F5344CB8AC3E}">
        <p14:creationId xmlns:p14="http://schemas.microsoft.com/office/powerpoint/2010/main" val="4060901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5" name="Picture 4" descr="A picture containing water, large, sitting, standing&#10;&#10;Description automatically generated">
            <a:extLst>
              <a:ext uri="{FF2B5EF4-FFF2-40B4-BE49-F238E27FC236}">
                <a16:creationId xmlns:a16="http://schemas.microsoft.com/office/drawing/2014/main" id="{6D8F83CC-D66C-314A-BCCF-7906F98301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48236" y="1315099"/>
            <a:ext cx="3772519" cy="5030025"/>
          </a:xfrm>
          <a:prstGeom prst="rect">
            <a:avLst/>
          </a:prstGeom>
        </p:spPr>
      </p:pic>
      <p:pic>
        <p:nvPicPr>
          <p:cNvPr id="9" name="Content Placeholder 8" descr="A picture containing standing, bird, holding, zebra&#10;&#10;Description automatically generated">
            <a:extLst>
              <a:ext uri="{FF2B5EF4-FFF2-40B4-BE49-F238E27FC236}">
                <a16:creationId xmlns:a16="http://schemas.microsoft.com/office/drawing/2014/main" id="{BCE7459B-A035-1343-A3F7-C494FB0520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6200000">
            <a:off x="7071245" y="1315099"/>
            <a:ext cx="3772519" cy="5030026"/>
          </a:xfrm>
        </p:spPr>
      </p:pic>
    </p:spTree>
    <p:extLst>
      <p:ext uri="{BB962C8B-B14F-4D97-AF65-F5344CB8AC3E}">
        <p14:creationId xmlns:p14="http://schemas.microsoft.com/office/powerpoint/2010/main" val="137085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Picture 5" descr="A close up of a plant&#10;&#10;Description automatically generated">
            <a:extLst>
              <a:ext uri="{FF2B5EF4-FFF2-40B4-BE49-F238E27FC236}">
                <a16:creationId xmlns:a16="http://schemas.microsoft.com/office/drawing/2014/main" id="{268F2FCE-C06B-6247-9353-2FCD58C0D3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48236" y="1315099"/>
            <a:ext cx="3772519" cy="5030025"/>
          </a:xfrm>
          <a:prstGeom prst="rect">
            <a:avLst/>
          </a:prstGeom>
        </p:spPr>
      </p:pic>
      <p:pic>
        <p:nvPicPr>
          <p:cNvPr id="8" name="Content Placeholder 7" descr="A close up of a tree&#10;&#10;Description automatically generated">
            <a:extLst>
              <a:ext uri="{FF2B5EF4-FFF2-40B4-BE49-F238E27FC236}">
                <a16:creationId xmlns:a16="http://schemas.microsoft.com/office/drawing/2014/main" id="{0E481634-0376-0B4F-A84C-E20D58EC95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072816" y="1316670"/>
            <a:ext cx="3772520" cy="5026884"/>
          </a:xfrm>
        </p:spPr>
      </p:pic>
    </p:spTree>
    <p:extLst>
      <p:ext uri="{BB962C8B-B14F-4D97-AF65-F5344CB8AC3E}">
        <p14:creationId xmlns:p14="http://schemas.microsoft.com/office/powerpoint/2010/main" val="372731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/>
              <a:t>Gaussian blur pre-processing</a:t>
            </a:r>
            <a:endParaRPr lang="en-US" dirty="0"/>
          </a:p>
        </p:txBody>
      </p:sp>
      <p:pic>
        <p:nvPicPr>
          <p:cNvPr id="4" name="Picture 3" descr="A close up of a plant&#10;&#10;Description automatically generated">
            <a:extLst>
              <a:ext uri="{FF2B5EF4-FFF2-40B4-BE49-F238E27FC236}">
                <a16:creationId xmlns:a16="http://schemas.microsoft.com/office/drawing/2014/main" id="{87E55F74-792C-EE4E-B7D9-A356E45859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48236" y="1315099"/>
            <a:ext cx="3772519" cy="5030025"/>
          </a:xfrm>
          <a:prstGeom prst="rect">
            <a:avLst/>
          </a:prstGeom>
        </p:spPr>
      </p:pic>
      <p:pic>
        <p:nvPicPr>
          <p:cNvPr id="10" name="Content Placeholder 9" descr="A picture containing food, orange, table, colorful&#10;&#10;Description automatically generated">
            <a:extLst>
              <a:ext uri="{FF2B5EF4-FFF2-40B4-BE49-F238E27FC236}">
                <a16:creationId xmlns:a16="http://schemas.microsoft.com/office/drawing/2014/main" id="{1DC14FF0-F29B-6743-AC79-AA39DBAA20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070068" y="1316278"/>
            <a:ext cx="3774878" cy="5030026"/>
          </a:xfrm>
        </p:spPr>
      </p:pic>
    </p:spTree>
    <p:extLst>
      <p:ext uri="{BB962C8B-B14F-4D97-AF65-F5344CB8AC3E}">
        <p14:creationId xmlns:p14="http://schemas.microsoft.com/office/powerpoint/2010/main" val="2856648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Picture 5" descr="A close up of a plant&#10;&#10;Description automatically generated">
            <a:extLst>
              <a:ext uri="{FF2B5EF4-FFF2-40B4-BE49-F238E27FC236}">
                <a16:creationId xmlns:a16="http://schemas.microsoft.com/office/drawing/2014/main" id="{736118DC-1016-9446-A8A2-01AA8A523D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48236" y="1315099"/>
            <a:ext cx="3772519" cy="5030025"/>
          </a:xfrm>
          <a:prstGeom prst="rect">
            <a:avLst/>
          </a:prstGeom>
        </p:spPr>
      </p:pic>
      <p:pic>
        <p:nvPicPr>
          <p:cNvPr id="8" name="Content Placeholder 7" descr="A picture containing food, dog, table, sitting&#10;&#10;Description automatically generated">
            <a:extLst>
              <a:ext uri="{FF2B5EF4-FFF2-40B4-BE49-F238E27FC236}">
                <a16:creationId xmlns:a16="http://schemas.microsoft.com/office/drawing/2014/main" id="{A02977D6-7100-0742-9351-446D4AA53F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072816" y="1316670"/>
            <a:ext cx="3772520" cy="5026884"/>
          </a:xfrm>
        </p:spPr>
      </p:pic>
    </p:spTree>
    <p:extLst>
      <p:ext uri="{BB962C8B-B14F-4D97-AF65-F5344CB8AC3E}">
        <p14:creationId xmlns:p14="http://schemas.microsoft.com/office/powerpoint/2010/main" val="333657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Hand-drawn inputs</a:t>
            </a:r>
          </a:p>
        </p:txBody>
      </p:sp>
    </p:spTree>
    <p:extLst>
      <p:ext uri="{BB962C8B-B14F-4D97-AF65-F5344CB8AC3E}">
        <p14:creationId xmlns:p14="http://schemas.microsoft.com/office/powerpoint/2010/main" val="1907488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cage&#10;&#10;Description automatically generated">
            <a:extLst>
              <a:ext uri="{FF2B5EF4-FFF2-40B4-BE49-F238E27FC236}">
                <a16:creationId xmlns:a16="http://schemas.microsoft.com/office/drawing/2014/main" id="{1B123046-7874-0041-B28D-706C991024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82" y="1911791"/>
            <a:ext cx="5026884" cy="3804581"/>
          </a:xfrm>
          <a:prstGeom prst="rect">
            <a:avLst/>
          </a:prstGeom>
        </p:spPr>
      </p:pic>
      <p:pic>
        <p:nvPicPr>
          <p:cNvPr id="10" name="Content Placeholder 9" descr="A pile of fresh produce&#10;&#10;Description automatically generated">
            <a:extLst>
              <a:ext uri="{FF2B5EF4-FFF2-40B4-BE49-F238E27FC236}">
                <a16:creationId xmlns:a16="http://schemas.microsoft.com/office/drawing/2014/main" id="{AC6C9F87-1250-DE49-81AE-A41D73097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3800" y="1911791"/>
            <a:ext cx="5080000" cy="3835400"/>
          </a:xfrm>
        </p:spPr>
      </p:pic>
    </p:spTree>
    <p:extLst>
      <p:ext uri="{BB962C8B-B14F-4D97-AF65-F5344CB8AC3E}">
        <p14:creationId xmlns:p14="http://schemas.microsoft.com/office/powerpoint/2010/main" val="2859046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/>
              <a:t>Gaussian blur pre-processing</a:t>
            </a:r>
            <a:endParaRPr lang="en-US" dirty="0"/>
          </a:p>
        </p:txBody>
      </p:sp>
      <p:pic>
        <p:nvPicPr>
          <p:cNvPr id="5" name="Picture 4" descr="A close up of a cage&#10;&#10;Description automatically generated">
            <a:extLst>
              <a:ext uri="{FF2B5EF4-FFF2-40B4-BE49-F238E27FC236}">
                <a16:creationId xmlns:a16="http://schemas.microsoft.com/office/drawing/2014/main" id="{616A7B7B-9214-C447-86B6-834785EBFA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82" y="1911791"/>
            <a:ext cx="5026884" cy="3804581"/>
          </a:xfrm>
          <a:prstGeom prst="rect">
            <a:avLst/>
          </a:prstGeom>
        </p:spPr>
      </p:pic>
      <p:pic>
        <p:nvPicPr>
          <p:cNvPr id="8" name="Content Placeholder 7" descr="A picture containing food, indoor, table, plate&#10;&#10;Description automatically generated">
            <a:extLst>
              <a:ext uri="{FF2B5EF4-FFF2-40B4-BE49-F238E27FC236}">
                <a16:creationId xmlns:a16="http://schemas.microsoft.com/office/drawing/2014/main" id="{63C6B34E-32A5-1545-A0FC-379498ED2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2518" y="1911791"/>
            <a:ext cx="5080000" cy="3835400"/>
          </a:xfrm>
        </p:spPr>
      </p:pic>
    </p:spTree>
    <p:extLst>
      <p:ext uri="{BB962C8B-B14F-4D97-AF65-F5344CB8AC3E}">
        <p14:creationId xmlns:p14="http://schemas.microsoft.com/office/powerpoint/2010/main" val="1429902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5" name="Picture 4" descr="A close up of a cage&#10;&#10;Description automatically generated">
            <a:extLst>
              <a:ext uri="{FF2B5EF4-FFF2-40B4-BE49-F238E27FC236}">
                <a16:creationId xmlns:a16="http://schemas.microsoft.com/office/drawing/2014/main" id="{CF181578-9FE1-5343-B104-9AB2A9E67A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82" y="1911791"/>
            <a:ext cx="5026884" cy="3804581"/>
          </a:xfrm>
          <a:prstGeom prst="rect">
            <a:avLst/>
          </a:prstGeom>
        </p:spPr>
      </p:pic>
      <p:pic>
        <p:nvPicPr>
          <p:cNvPr id="9" name="Content Placeholder 8" descr="A picture containing table, sitting, cake, covered&#10;&#10;Description automatically generated">
            <a:extLst>
              <a:ext uri="{FF2B5EF4-FFF2-40B4-BE49-F238E27FC236}">
                <a16:creationId xmlns:a16="http://schemas.microsoft.com/office/drawing/2014/main" id="{70EC0529-B5C3-3145-AC20-F2C2B5A44C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2518" y="1911791"/>
            <a:ext cx="5080000" cy="3835400"/>
          </a:xfrm>
        </p:spPr>
      </p:pic>
    </p:spTree>
    <p:extLst>
      <p:ext uri="{BB962C8B-B14F-4D97-AF65-F5344CB8AC3E}">
        <p14:creationId xmlns:p14="http://schemas.microsoft.com/office/powerpoint/2010/main" val="4272613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coded inputs</a:t>
            </a:r>
          </a:p>
        </p:txBody>
      </p:sp>
    </p:spTree>
    <p:extLst>
      <p:ext uri="{BB962C8B-B14F-4D97-AF65-F5344CB8AC3E}">
        <p14:creationId xmlns:p14="http://schemas.microsoft.com/office/powerpoint/2010/main" val="785419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75C05F2-4CDC-3147-BF33-3AEB21732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close up of a tree&#10;&#10;Description automatically generated">
            <a:extLst>
              <a:ext uri="{FF2B5EF4-FFF2-40B4-BE49-F238E27FC236}">
                <a16:creationId xmlns:a16="http://schemas.microsoft.com/office/drawing/2014/main" id="{C6C8C11C-CA51-684C-A41B-0EBA1F599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727934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8" name="Content Placeholder 7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D47A523-65E5-5A4C-BA71-45872EE9E8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0" name="Picture 9" descr="A close up of a green leaf&#10;&#10;Description automatically generated">
            <a:extLst>
              <a:ext uri="{FF2B5EF4-FFF2-40B4-BE49-F238E27FC236}">
                <a16:creationId xmlns:a16="http://schemas.microsoft.com/office/drawing/2014/main" id="{F01125CE-6056-4C44-979C-A6BCAAA633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3" y="1825623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3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8" name="Content Placeholder 7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D47A523-65E5-5A4C-BA71-45872EE9E8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5" name="Picture 4" descr="A snail on a dry grass field&#10;&#10;Description automatically generated">
            <a:extLst>
              <a:ext uri="{FF2B5EF4-FFF2-40B4-BE49-F238E27FC236}">
                <a16:creationId xmlns:a16="http://schemas.microsoft.com/office/drawing/2014/main" id="{0708E0A4-3A50-AF42-9593-CE3519ABCB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3" y="1825627"/>
            <a:ext cx="435133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65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3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D0715FDB-BCBF-1F42-BB3D-5898CEDB9A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close up of a nest&#10;&#10;Description automatically generated">
            <a:extLst>
              <a:ext uri="{FF2B5EF4-FFF2-40B4-BE49-F238E27FC236}">
                <a16:creationId xmlns:a16="http://schemas.microsoft.com/office/drawing/2014/main" id="{917317B9-5971-844E-B627-C8665299F5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03818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65D84B81-D4A5-D845-96C7-2957948EF6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Picture 8" descr="A close up of a plant&#10;&#10;Description automatically generated">
            <a:extLst>
              <a:ext uri="{FF2B5EF4-FFF2-40B4-BE49-F238E27FC236}">
                <a16:creationId xmlns:a16="http://schemas.microsoft.com/office/drawing/2014/main" id="{BB5D47D6-793A-2D42-B8F4-FF9C2FC082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7"/>
            <a:ext cx="435133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4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65D84B81-D4A5-D845-96C7-2957948EF6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4" name="Picture 3" descr="A picture containing indoor, plate, table, food&#10;&#10;Description automatically generated">
            <a:extLst>
              <a:ext uri="{FF2B5EF4-FFF2-40B4-BE49-F238E27FC236}">
                <a16:creationId xmlns:a16="http://schemas.microsoft.com/office/drawing/2014/main" id="{55D8CF20-2BFF-4C40-B4B7-4E600E8D13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3" y="1825625"/>
            <a:ext cx="435133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0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water, white, drawing, man&#10;&#10;Description automatically generated">
            <a:extLst>
              <a:ext uri="{FF2B5EF4-FFF2-40B4-BE49-F238E27FC236}">
                <a16:creationId xmlns:a16="http://schemas.microsoft.com/office/drawing/2014/main" id="{AFE3AC7D-3A2E-B547-B90A-1DF1A31723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2" name="Content Placeholder 11" descr="A picture containing table, orange, covered, sitting&#10;&#10;Description automatically generated">
            <a:extLst>
              <a:ext uri="{FF2B5EF4-FFF2-40B4-BE49-F238E27FC236}">
                <a16:creationId xmlns:a16="http://schemas.microsoft.com/office/drawing/2014/main" id="{6E340D90-4383-4D43-9A78-0E3493E9A5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20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2443457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5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1786"/>
            <a:ext cx="5181600" cy="3759015"/>
          </a:xfrm>
        </p:spPr>
      </p:pic>
      <p:pic>
        <p:nvPicPr>
          <p:cNvPr id="14" name="Content Placeholder 13" descr="A close up of a bridge&#10;&#10;Description automatically generated">
            <a:extLst>
              <a:ext uri="{FF2B5EF4-FFF2-40B4-BE49-F238E27FC236}">
                <a16:creationId xmlns:a16="http://schemas.microsoft.com/office/drawing/2014/main" id="{42E4A7F5-1165-7245-9087-B9D27A387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159794"/>
            <a:ext cx="5080000" cy="3683000"/>
          </a:xfrm>
        </p:spPr>
      </p:pic>
    </p:spTree>
    <p:extLst>
      <p:ext uri="{BB962C8B-B14F-4D97-AF65-F5344CB8AC3E}">
        <p14:creationId xmlns:p14="http://schemas.microsoft.com/office/powerpoint/2010/main" val="20009322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3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1786"/>
            <a:ext cx="5181600" cy="3759015"/>
          </a:xfrm>
        </p:spPr>
      </p:pic>
      <p:pic>
        <p:nvPicPr>
          <p:cNvPr id="6" name="Content Placeholder 5" descr="A tray of food&#10;&#10;Description automatically generated">
            <a:extLst>
              <a:ext uri="{FF2B5EF4-FFF2-40B4-BE49-F238E27FC236}">
                <a16:creationId xmlns:a16="http://schemas.microsoft.com/office/drawing/2014/main" id="{5D3491F0-8F22-FC44-B24B-45C717F8E3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159794"/>
            <a:ext cx="5080000" cy="3683000"/>
          </a:xfrm>
        </p:spPr>
      </p:pic>
    </p:spTree>
    <p:extLst>
      <p:ext uri="{BB962C8B-B14F-4D97-AF65-F5344CB8AC3E}">
        <p14:creationId xmlns:p14="http://schemas.microsoft.com/office/powerpoint/2010/main" val="3936415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3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1786"/>
            <a:ext cx="5181600" cy="3759015"/>
          </a:xfrm>
        </p:spPr>
      </p:pic>
      <p:pic>
        <p:nvPicPr>
          <p:cNvPr id="7" name="Content Placeholder 6" descr="A picture containing indoor, table, sitting, covered&#10;&#10;Description automatically generated">
            <a:extLst>
              <a:ext uri="{FF2B5EF4-FFF2-40B4-BE49-F238E27FC236}">
                <a16:creationId xmlns:a16="http://schemas.microsoft.com/office/drawing/2014/main" id="{E53380FB-F3DB-3749-9DC0-F4928A1889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2" y="2121785"/>
            <a:ext cx="5181600" cy="3759015"/>
          </a:xfrm>
        </p:spPr>
      </p:pic>
    </p:spTree>
    <p:extLst>
      <p:ext uri="{BB962C8B-B14F-4D97-AF65-F5344CB8AC3E}">
        <p14:creationId xmlns:p14="http://schemas.microsoft.com/office/powerpoint/2010/main" val="949287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cage&#10;&#10;Description automatically generated">
            <a:extLst>
              <a:ext uri="{FF2B5EF4-FFF2-40B4-BE49-F238E27FC236}">
                <a16:creationId xmlns:a16="http://schemas.microsoft.com/office/drawing/2014/main" id="{31A2589A-9AB8-5943-A152-8AA7B5E06F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11" name="Content Placeholder 10" descr="A picture containing indoor, building, table, cage&#10;&#10;Description automatically generated">
            <a:extLst>
              <a:ext uri="{FF2B5EF4-FFF2-40B4-BE49-F238E27FC236}">
                <a16:creationId xmlns:a16="http://schemas.microsoft.com/office/drawing/2014/main" id="{667F0894-A68B-C34F-BECB-940AD2381A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487615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12" name="Content Placeholder 11" descr="A picture containing indoor, table, building, water&#10;&#10;Description automatically generated">
            <a:extLst>
              <a:ext uri="{FF2B5EF4-FFF2-40B4-BE49-F238E27FC236}">
                <a16:creationId xmlns:a16="http://schemas.microsoft.com/office/drawing/2014/main" id="{7AC5E5BE-4120-F348-A21D-5CFA24FAE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89655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extra pre-processing</a:t>
            </a:r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6" name="Content Placeholder 5" descr="A picture containing indoor, table, food, plate&#10;&#10;Description automatically generated">
            <a:extLst>
              <a:ext uri="{FF2B5EF4-FFF2-40B4-BE49-F238E27FC236}">
                <a16:creationId xmlns:a16="http://schemas.microsoft.com/office/drawing/2014/main" id="{D61FE6DC-DFBE-7B44-B5B3-D3EB989C71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397504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extra pre-processing</a:t>
            </a:r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8" name="Content Placeholder 7" descr="A picture containing indoor, small, table, white&#10;&#10;Description automatically generated">
            <a:extLst>
              <a:ext uri="{FF2B5EF4-FFF2-40B4-BE49-F238E27FC236}">
                <a16:creationId xmlns:a16="http://schemas.microsoft.com/office/drawing/2014/main" id="{32500DAE-F1FD-6547-BF04-7F2C97112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2" y="2406956"/>
            <a:ext cx="5181600" cy="3188676"/>
          </a:xfrm>
        </p:spPr>
      </p:pic>
    </p:spTree>
    <p:extLst>
      <p:ext uri="{BB962C8B-B14F-4D97-AF65-F5344CB8AC3E}">
        <p14:creationId xmlns:p14="http://schemas.microsoft.com/office/powerpoint/2010/main" val="2309755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B9F38DD4-3BD2-BA43-BC77-D40C45F12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BF4C0E04-59FC-1243-A2E1-21A6F1AD4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35415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0D1658ED-011B-DD45-A6F3-D0C7409B1D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picture containing grass, outdoor, small, sitting&#10;&#10;Description automatically generated">
            <a:extLst>
              <a:ext uri="{FF2B5EF4-FFF2-40B4-BE49-F238E27FC236}">
                <a16:creationId xmlns:a16="http://schemas.microsoft.com/office/drawing/2014/main" id="{EE06467B-9E7C-EF4E-B2C9-8566CDD03D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79592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0D1658ED-011B-DD45-A6F3-D0C7409B1D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7" name="Content Placeholder 6" descr="A picture containing indoor, table, sitting, cellphone&#10;&#10;Description automatically generated">
            <a:extLst>
              <a:ext uri="{FF2B5EF4-FFF2-40B4-BE49-F238E27FC236}">
                <a16:creationId xmlns:a16="http://schemas.microsoft.com/office/drawing/2014/main" id="{EDB99C72-D1B8-4847-862F-99A07FE9D1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3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19793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9" name="Content Placeholder 8" descr="A picture containing water, white, drawing, man&#10;&#10;Description automatically generated">
            <a:extLst>
              <a:ext uri="{FF2B5EF4-FFF2-40B4-BE49-F238E27FC236}">
                <a16:creationId xmlns:a16="http://schemas.microsoft.com/office/drawing/2014/main" id="{DF70123B-B803-F44F-9752-8129A73DD2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1" name="Picture 10" descr="A picture containing indoor, sitting, food, table&#10;&#10;Description automatically generated">
            <a:extLst>
              <a:ext uri="{FF2B5EF4-FFF2-40B4-BE49-F238E27FC236}">
                <a16:creationId xmlns:a16="http://schemas.microsoft.com/office/drawing/2014/main" id="{C95239CE-C1BB-264B-884C-8B9D24B646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251" y="1828345"/>
            <a:ext cx="3263503" cy="434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15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267AD64-82A4-BD41-A7CF-6D54DF8588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large room&#10;&#10;Description automatically generated">
            <a:extLst>
              <a:ext uri="{FF2B5EF4-FFF2-40B4-BE49-F238E27FC236}">
                <a16:creationId xmlns:a16="http://schemas.microsoft.com/office/drawing/2014/main" id="{DCD32AAD-F131-2744-ABBF-E18ECF6C2D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776296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25712F8-EF7E-3046-9EB6-93A2978F74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picture containing indoor, table, small, laptop&#10;&#10;Description automatically generated">
            <a:extLst>
              <a:ext uri="{FF2B5EF4-FFF2-40B4-BE49-F238E27FC236}">
                <a16:creationId xmlns:a16="http://schemas.microsoft.com/office/drawing/2014/main" id="{395333C4-7121-CC45-8ED4-E27698B7D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8080577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25712F8-EF7E-3046-9EB6-93A2978F74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 descr="A picture containing indoor, sitting, laptop, computer&#10;&#10;Description automatically generated">
            <a:extLst>
              <a:ext uri="{FF2B5EF4-FFF2-40B4-BE49-F238E27FC236}">
                <a16:creationId xmlns:a16="http://schemas.microsoft.com/office/drawing/2014/main" id="{610CD4CB-59F3-4D4B-9576-68FB13E8E9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13998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E2839F3E-0815-754D-B093-CD144C5537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table topped with different types of food&#10;&#10;Description automatically generated">
            <a:extLst>
              <a:ext uri="{FF2B5EF4-FFF2-40B4-BE49-F238E27FC236}">
                <a16:creationId xmlns:a16="http://schemas.microsoft.com/office/drawing/2014/main" id="{750CBC0C-AF81-B047-869D-D611A8121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5300844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460DB8D7-4DA1-D644-96E5-F43142008D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bowl of food on a table&#10;&#10;Description automatically generated">
            <a:extLst>
              <a:ext uri="{FF2B5EF4-FFF2-40B4-BE49-F238E27FC236}">
                <a16:creationId xmlns:a16="http://schemas.microsoft.com/office/drawing/2014/main" id="{CFE15139-DB78-6041-A4C4-68ACB75021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49632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460DB8D7-4DA1-D644-96E5-F43142008D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7" name="Content Placeholder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4F0E4859-7EFC-EF46-8C7A-06DC4CE839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82846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4F09-CA31-3740-BB96-42514223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2E8C-BED4-D843-90B1-C1D1C6FED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SPADE-COCO is made for abstract shapes, but!</a:t>
            </a:r>
          </a:p>
          <a:p>
            <a:pPr lvl="1"/>
            <a:r>
              <a:rPr lang="en-US" dirty="0"/>
              <a:t>Can still feed abstract shape input that makes the results “non-sensical” for what it was built for (instead, more of an aesthetic/design output)</a:t>
            </a:r>
          </a:p>
          <a:p>
            <a:r>
              <a:rPr lang="en-US" dirty="0"/>
              <a:t>Line-work (esp. mark-making) confuses the system (which makes sense, the GAN probably works with shape detection)</a:t>
            </a:r>
          </a:p>
          <a:p>
            <a:r>
              <a:rPr lang="en-US" dirty="0"/>
              <a:t>Gaussian blur:</a:t>
            </a:r>
          </a:p>
          <a:p>
            <a:pPr lvl="1"/>
            <a:r>
              <a:rPr lang="en-US" dirty="0"/>
              <a:t>Sometimes brings out input drawing more in output</a:t>
            </a:r>
          </a:p>
          <a:p>
            <a:pPr lvl="1"/>
            <a:r>
              <a:rPr lang="en-US" dirty="0"/>
              <a:t>Yields some very interesting results</a:t>
            </a:r>
          </a:p>
        </p:txBody>
      </p:sp>
    </p:spTree>
    <p:extLst>
      <p:ext uri="{BB962C8B-B14F-4D97-AF65-F5344CB8AC3E}">
        <p14:creationId xmlns:p14="http://schemas.microsoft.com/office/powerpoint/2010/main" val="74504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8" name="Content Placeholder 7" descr="A picture containing water, white, drawing, man&#10;&#10;Description automatically generated">
            <a:extLst>
              <a:ext uri="{FF2B5EF4-FFF2-40B4-BE49-F238E27FC236}">
                <a16:creationId xmlns:a16="http://schemas.microsoft.com/office/drawing/2014/main" id="{2F456486-1990-DF4F-AA02-06BA1C5698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0" name="Picture 9" descr="A picture containing table, sitting, colorful, covered&#10;&#10;Description automatically generated">
            <a:extLst>
              <a:ext uri="{FF2B5EF4-FFF2-40B4-BE49-F238E27FC236}">
                <a16:creationId xmlns:a16="http://schemas.microsoft.com/office/drawing/2014/main" id="{5E2E3493-FB5A-4640-9E1E-FB6F05B85D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251" y="1825624"/>
            <a:ext cx="326554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16" name="Content Placeholder 15" descr="A picture containing object, light, umbrella, sitting&#10;&#10;Description automatically generated">
            <a:extLst>
              <a:ext uri="{FF2B5EF4-FFF2-40B4-BE49-F238E27FC236}">
                <a16:creationId xmlns:a16="http://schemas.microsoft.com/office/drawing/2014/main" id="{CA21A8B8-3BFB-004C-BBE1-02598A1BC7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20" name="Content Placeholder 19" descr="A close up of food&#10;&#10;Description automatically generated">
            <a:extLst>
              <a:ext uri="{FF2B5EF4-FFF2-40B4-BE49-F238E27FC236}">
                <a16:creationId xmlns:a16="http://schemas.microsoft.com/office/drawing/2014/main" id="{2EC7CADC-AA5A-CD4C-B2BF-AB421AC6B7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22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336892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1674</TotalTime>
  <Words>608</Words>
  <Application>Microsoft Macintosh PowerPoint</Application>
  <PresentationFormat>Widescreen</PresentationFormat>
  <Paragraphs>108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Doodle Jump</vt:lpstr>
      <vt:lpstr>Concept/Motivation</vt:lpstr>
      <vt:lpstr>Initial motivating questions/issues</vt:lpstr>
      <vt:lpstr>Process: Exploring Input -&gt; Output and HCI</vt:lpstr>
      <vt:lpstr>Hand-drawn inputs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Digitally drawn inputs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Plotter inputs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Digitally coded inputs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Gaussian blur extra pre-processing</vt:lpstr>
      <vt:lpstr>Gaussian blur extra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Conclusions!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 Jump</dc:title>
  <dc:creator>Stejara Dinulescu</dc:creator>
  <cp:lastModifiedBy>Stejara Dinulescu</cp:lastModifiedBy>
  <cp:revision>27</cp:revision>
  <dcterms:created xsi:type="dcterms:W3CDTF">2019-12-03T23:34:04Z</dcterms:created>
  <dcterms:modified xsi:type="dcterms:W3CDTF">2019-12-07T00:26:22Z</dcterms:modified>
</cp:coreProperties>
</file>